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60" r:id="rId1"/>
  </p:sldMasterIdLst>
  <p:sldIdLst>
    <p:sldId id="265" r:id="rId2"/>
    <p:sldId id="267" r:id="rId3"/>
    <p:sldId id="268" r:id="rId4"/>
    <p:sldId id="269" r:id="rId5"/>
    <p:sldId id="270" r:id="rId6"/>
    <p:sldId id="271" r:id="rId7"/>
  </p:sldIdLst>
  <p:sldSz cx="12192000" cy="6858000"/>
  <p:notesSz cx="6858000" cy="9144000"/>
  <p:photoAlbum/>
  <p:custDataLst>
    <p:tags r:id="rId8"/>
  </p:custDataLst>
  <p:defaultTextStyle>
    <a:defPPr>
      <a:defRPr lang="ar-EG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 snapToGrid="0">
      <p:cViewPr varScale="1">
        <p:scale>
          <a:sx n="70" d="100"/>
          <a:sy n="70" d="100"/>
        </p:scale>
        <p:origin x="71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gs" Target="tags/tag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/>
            </a:p>
          </p:txBody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/>
            </a:p>
          </p:txBody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/>
            </a:p>
          </p:txBody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/>
            </a:p>
          </p:txBody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/>
            </a:p>
          </p:txBody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/>
            </a:p>
          </p:txBody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/>
            </a:p>
          </p:txBody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E78C4-32B4-4310-947F-07773B49677B}" type="datetimeFigureOut">
              <a:rPr lang="ar-EG" smtClean="0"/>
              <a:t>26/05/1442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DB744-6C7F-493E-9A8E-6990A9DD28E3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4001310085"/>
      </p:ext>
    </p:extLst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E78C4-32B4-4310-947F-07773B49677B}" type="datetimeFigureOut">
              <a:rPr lang="ar-EG" smtClean="0"/>
              <a:t>26/05/1442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DB744-6C7F-493E-9A8E-6990A9DD28E3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61125290"/>
      </p:ext>
    </p:extLst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E78C4-32B4-4310-947F-07773B49677B}" type="datetimeFigureOut">
              <a:rPr lang="ar-EG" smtClean="0"/>
              <a:t>26/05/1442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DB744-6C7F-493E-9A8E-6990A9DD28E3}" type="slidenum">
              <a:rPr lang="ar-EG" smtClean="0"/>
              <a:t>‹#›</a:t>
            </a:fld>
            <a:endParaRPr lang="ar-EG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316675341"/>
      </p:ext>
    </p:extLst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E78C4-32B4-4310-947F-07773B49677B}" type="datetimeFigureOut">
              <a:rPr lang="ar-EG" smtClean="0"/>
              <a:t>26/05/1442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DB744-6C7F-493E-9A8E-6990A9DD28E3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1004261590"/>
      </p:ext>
    </p:extLst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E78C4-32B4-4310-947F-07773B49677B}" type="datetimeFigureOut">
              <a:rPr lang="ar-EG" smtClean="0"/>
              <a:t>26/05/1442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DB744-6C7F-493E-9A8E-6990A9DD28E3}" type="slidenum">
              <a:rPr lang="ar-EG" smtClean="0"/>
              <a:t>‹#›</a:t>
            </a:fld>
            <a:endParaRPr lang="ar-EG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975912793"/>
      </p:ext>
    </p:extLst>
  </p:cSld>
  <p:clrMapOvr>
    <a:masterClrMapping/>
  </p:clrMapOvr>
  <p:transition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E78C4-32B4-4310-947F-07773B49677B}" type="datetimeFigureOut">
              <a:rPr lang="ar-EG" smtClean="0"/>
              <a:t>26/05/1442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DB744-6C7F-493E-9A8E-6990A9DD28E3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74987567"/>
      </p:ext>
    </p:extLst>
  </p:cSld>
  <p:clrMapOvr>
    <a:masterClrMapping/>
  </p:clrMapOvr>
  <p:transition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E78C4-32B4-4310-947F-07773B49677B}" type="datetimeFigureOut">
              <a:rPr lang="ar-EG" smtClean="0"/>
              <a:t>26/05/1442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DB744-6C7F-493E-9A8E-6990A9DD28E3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186372053"/>
      </p:ext>
    </p:extLst>
  </p:cSld>
  <p:clrMapOvr>
    <a:masterClrMapping/>
  </p:clrMapOvr>
  <p:transition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E78C4-32B4-4310-947F-07773B49677B}" type="datetimeFigureOut">
              <a:rPr lang="ar-EG" smtClean="0"/>
              <a:t>26/05/1442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DB744-6C7F-493E-9A8E-6990A9DD28E3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183359896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E78C4-32B4-4310-947F-07773B49677B}" type="datetimeFigureOut">
              <a:rPr lang="ar-EG" smtClean="0"/>
              <a:t>26/05/1442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DB744-6C7F-493E-9A8E-6990A9DD28E3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1000369534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E78C4-32B4-4310-947F-07773B49677B}" type="datetimeFigureOut">
              <a:rPr lang="ar-EG" smtClean="0"/>
              <a:t>26/05/1442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DB744-6C7F-493E-9A8E-6990A9DD28E3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182494257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E78C4-32B4-4310-947F-07773B49677B}" type="datetimeFigureOut">
              <a:rPr lang="ar-EG" smtClean="0"/>
              <a:t>26/05/1442</a:t>
            </a:fld>
            <a:endParaRPr 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DB744-6C7F-493E-9A8E-6990A9DD28E3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999711056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E78C4-32B4-4310-947F-07773B49677B}" type="datetimeFigureOut">
              <a:rPr lang="ar-EG" smtClean="0"/>
              <a:t>26/05/1442</a:t>
            </a:fld>
            <a:endParaRPr lang="ar-EG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DB744-6C7F-493E-9A8E-6990A9DD28E3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4137275544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E78C4-32B4-4310-947F-07773B49677B}" type="datetimeFigureOut">
              <a:rPr lang="ar-EG" smtClean="0"/>
              <a:t>26/05/1442</a:t>
            </a:fld>
            <a:endParaRPr lang="ar-E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DB744-6C7F-493E-9A8E-6990A9DD28E3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1655858698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E78C4-32B4-4310-947F-07773B49677B}" type="datetimeFigureOut">
              <a:rPr lang="ar-EG" smtClean="0"/>
              <a:t>26/05/1442</a:t>
            </a:fld>
            <a:endParaRPr lang="ar-EG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DB744-6C7F-493E-9A8E-6990A9DD28E3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818721914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E78C4-32B4-4310-947F-07773B49677B}" type="datetimeFigureOut">
              <a:rPr lang="ar-EG" smtClean="0"/>
              <a:t>26/05/1442</a:t>
            </a:fld>
            <a:endParaRPr 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DB744-6C7F-493E-9A8E-6990A9DD28E3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788231226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E78C4-32B4-4310-947F-07773B49677B}" type="datetimeFigureOut">
              <a:rPr lang="ar-EG" smtClean="0"/>
              <a:t>26/05/1442</a:t>
            </a:fld>
            <a:endParaRPr 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DB744-6C7F-493E-9A8E-6990A9DD28E3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302380950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/>
            </a:p>
          </p:txBody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/>
            </a:p>
          </p:txBody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/>
            </a:p>
          </p:txBody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/>
            </a:p>
          </p:txBody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/>
            </a:p>
          </p:txBody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/>
            </a:p>
          </p:txBody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/>
            </a:p>
          </p:txBody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EE78C4-32B4-4310-947F-07773B49677B}" type="datetimeFigureOut">
              <a:rPr lang="ar-EG" smtClean="0"/>
              <a:t>26/05/1442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4ECDB744-6C7F-493E-9A8E-6990A9DD28E3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7279303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ransition/>
  <p:txStyles>
    <p:titleStyle>
      <a:lvl1pPr algn="l" defTabSz="457200" rtl="1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rtl="1" eaLnBrk="1" hangingPunct="1">
        <a:defRPr>
          <a:solidFill>
            <a:schemeClr val="tx2"/>
          </a:solidFill>
        </a:defRPr>
      </a:lvl2pPr>
      <a:lvl3pPr rtl="1" eaLnBrk="1" hangingPunct="1">
        <a:defRPr>
          <a:solidFill>
            <a:schemeClr val="tx2"/>
          </a:solidFill>
        </a:defRPr>
      </a:lvl3pPr>
      <a:lvl4pPr rtl="1" eaLnBrk="1" hangingPunct="1">
        <a:defRPr>
          <a:solidFill>
            <a:schemeClr val="tx2"/>
          </a:solidFill>
        </a:defRPr>
      </a:lvl4pPr>
      <a:lvl5pPr rtl="1" eaLnBrk="1" hangingPunct="1">
        <a:defRPr>
          <a:solidFill>
            <a:schemeClr val="tx2"/>
          </a:solidFill>
        </a:defRPr>
      </a:lvl5pPr>
      <a:lvl6pPr rtl="1" eaLnBrk="1" hangingPunct="1">
        <a:defRPr>
          <a:solidFill>
            <a:schemeClr val="tx2"/>
          </a:solidFill>
        </a:defRPr>
      </a:lvl6pPr>
      <a:lvl7pPr rtl="1" eaLnBrk="1" hangingPunct="1">
        <a:defRPr>
          <a:solidFill>
            <a:schemeClr val="tx2"/>
          </a:solidFill>
        </a:defRPr>
      </a:lvl7pPr>
      <a:lvl8pPr rtl="1" eaLnBrk="1" hangingPunct="1">
        <a:defRPr>
          <a:solidFill>
            <a:schemeClr val="tx2"/>
          </a:solidFill>
        </a:defRPr>
      </a:lvl8pPr>
      <a:lvl9pPr rtl="1" eaLnBrk="1" hangingPunct="1">
        <a:defRPr>
          <a:solidFill>
            <a:schemeClr val="tx2"/>
          </a:solidFill>
        </a:defRPr>
      </a:lvl9pPr>
    </p:titleStyle>
    <p:bodyStyle>
      <a:lvl1pPr marL="342900" indent="-342900" algn="r" defTabSz="457200" rtl="1" eaLnBrk="1" latinLnBrk="0" hangingPunct="1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r" defTabSz="457200" rtl="1" eaLnBrk="1" latinLnBrk="0" hangingPunct="1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r" defTabSz="457200" rtl="1" eaLnBrk="1" latinLnBrk="0" hangingPunct="1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r" defTabSz="457200" rtl="1" eaLnBrk="1" latinLnBrk="0" hangingPunct="1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r" defTabSz="457200" rtl="1" eaLnBrk="1" latinLnBrk="0" hangingPunct="1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r" defTabSz="457200" rtl="1" eaLnBrk="1" latinLnBrk="0" hangingPunct="1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r" defTabSz="457200" rtl="1" eaLnBrk="1" latinLnBrk="0" hangingPunct="1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r" defTabSz="457200" rtl="1" eaLnBrk="1" latinLnBrk="0" hangingPunct="1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r" defTabSz="457200" rtl="1" eaLnBrk="1" latinLnBrk="0" hangingPunct="1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51823"/>
            <a:ext cx="12192000" cy="6909823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828799" y="3403088"/>
            <a:ext cx="10235822" cy="286232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EG" sz="4400" dirty="0" smtClean="0">
                <a:ln w="0"/>
                <a:solidFill>
                  <a:schemeClr val="accent2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AdvertisingBold" pitchFamily="2" charset="-78"/>
              </a:rPr>
              <a:t>مادة تاريخ الكتب والمكتبات</a:t>
            </a:r>
          </a:p>
          <a:p>
            <a:r>
              <a:rPr lang="ar-EG" sz="4400" dirty="0" smtClean="0">
                <a:ln w="0"/>
                <a:solidFill>
                  <a:schemeClr val="accent5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e_AlMateen" panose="02060803050605020204" pitchFamily="18" charset="-78"/>
                <a:cs typeface="ae_AlMateen" panose="02060803050605020204" pitchFamily="18" charset="-78"/>
              </a:rPr>
              <a:t>المحاضرة السادسة</a:t>
            </a:r>
          </a:p>
          <a:p>
            <a:r>
              <a:rPr lang="ar-EG" sz="4400" dirty="0" smtClean="0">
                <a:ln w="0"/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e_AlMateen" panose="02060803050605020204" pitchFamily="18" charset="-78"/>
                <a:cs typeface="ae_AlMateen" panose="02060803050605020204" pitchFamily="18" charset="-78"/>
              </a:rPr>
              <a:t>الفرقة الاولي </a:t>
            </a:r>
            <a:r>
              <a:rPr lang="ar-EG" sz="4400" dirty="0">
                <a:ln w="0"/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e_AlMateen" panose="02060803050605020204" pitchFamily="18" charset="-78"/>
                <a:cs typeface="ae_AlMateen" panose="02060803050605020204" pitchFamily="18" charset="-78"/>
              </a:rPr>
              <a:t>– قسم المكتبات والمعلومات</a:t>
            </a:r>
          </a:p>
          <a:p>
            <a:pPr algn="ctr"/>
            <a:r>
              <a:rPr lang="ar-EG" sz="4800" dirty="0">
                <a:ln w="0"/>
                <a:solidFill>
                  <a:schemeClr val="accent3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e_AlMateen" panose="02060803050605020204" pitchFamily="18" charset="-78"/>
                <a:cs typeface="ae_AlMateen" panose="02060803050605020204" pitchFamily="18" charset="-78"/>
              </a:rPr>
              <a:t>د.ايمان احمد طه</a:t>
            </a:r>
          </a:p>
        </p:txBody>
      </p:sp>
    </p:spTree>
    <p:extLst>
      <p:ext uri="{BB962C8B-B14F-4D97-AF65-F5344CB8AC3E}">
        <p14:creationId xmlns:p14="http://schemas.microsoft.com/office/powerpoint/2010/main" val="426013163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محاضرة 6-page-001"/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46463" y="0"/>
            <a:ext cx="5299075" cy="6858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33018442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محاضرة 6-page-002"/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46463" y="0"/>
            <a:ext cx="5299075" cy="6858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44976977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محاضرة 6-page-003"/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46463" y="0"/>
            <a:ext cx="5299075" cy="6858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35076431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محاضرة 6-page-004"/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46463" y="0"/>
            <a:ext cx="5299075" cy="6858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56546983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محاضرة 6-page-005"/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46463" y="0"/>
            <a:ext cx="5299075" cy="6858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39282109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NET" val="4.0.30319.42000"/>
  <p:tag name="AS_OS" val="Microsoft Windows NT 6.2.9200.0"/>
  <p:tag name="AS_RELEASE_DATE" val="2017.01.13"/>
  <p:tag name="AS_TITLE" val="Aspose.Slides for .NET 4.0"/>
  <p:tag name="AS_VERSION" val="16.12.1.0"/>
</p:tagLst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Arial"/>
        <a:cs typeface="Arial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Arial"/>
        <a:cs typeface="Arial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51</TotalTime>
  <Words>15</Words>
  <Application>Microsoft Office PowerPoint</Application>
  <PresentationFormat>Widescreen</PresentationFormat>
  <Paragraphs>4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3" baseType="lpstr">
      <vt:lpstr>AdvertisingBold</vt:lpstr>
      <vt:lpstr>ae_AlMateen</vt:lpstr>
      <vt:lpstr>Arial</vt:lpstr>
      <vt:lpstr>Tahoma</vt:lpstr>
      <vt:lpstr>Trebuchet MS</vt:lpstr>
      <vt:lpstr>Wingdings 3</vt:lpstr>
      <vt:lpstr>Facet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malekmohamed2016@hotmail.com</dc:creator>
  <cp:lastModifiedBy>Windows User</cp:lastModifiedBy>
  <cp:revision>13</cp:revision>
  <dcterms:created xsi:type="dcterms:W3CDTF">2020-03-21T21:31:37Z</dcterms:created>
  <dcterms:modified xsi:type="dcterms:W3CDTF">2021-01-08T22:04:37Z</dcterms:modified>
</cp:coreProperties>
</file>